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8" r:id="rId3"/>
    <p:sldId id="271" r:id="rId4"/>
    <p:sldId id="266" r:id="rId5"/>
    <p:sldId id="272" r:id="rId6"/>
    <p:sldId id="273" r:id="rId7"/>
    <p:sldId id="274" r:id="rId8"/>
    <p:sldId id="275" r:id="rId9"/>
    <p:sldId id="276" r:id="rId10"/>
    <p:sldId id="2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BFE6"/>
    <a:srgbClr val="1E3D5C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4660"/>
  </p:normalViewPr>
  <p:slideViewPr>
    <p:cSldViewPr snapToGrid="0">
      <p:cViewPr varScale="1">
        <p:scale>
          <a:sx n="97" d="100"/>
          <a:sy n="97" d="100"/>
        </p:scale>
        <p:origin x="78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AC92A-D92B-AF96-9553-2B604042A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723DC-D3EC-BB5D-8FB9-874E766D0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9B752-3110-5DBB-ED12-9DCFCAE64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071F-BBD7-44FA-84AB-CCACEBE59C40}" type="datetimeFigureOut">
              <a:rPr lang="en-AU" smtClean="0"/>
              <a:t>19/05/2025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5EC58-FEF9-ED16-F031-46F0F1725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A8C53-B11F-179E-BD0C-F0D53D4A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BE606-CC15-42C9-B6E7-EF2AEDA75F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6093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8985-1388-E131-8267-897B4E74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261B4-50E3-15B3-3530-2281234B7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DB673-8A88-0276-EC67-4B67561A5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071F-BBD7-44FA-84AB-CCACEBE59C40}" type="datetimeFigureOut">
              <a:rPr lang="en-AU" smtClean="0"/>
              <a:t>19/05/2025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18A43-52A3-2FC1-04E3-CCD7EF94D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91A1D-2E7D-247F-387F-641B417F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BE606-CC15-42C9-B6E7-EF2AEDA75F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9316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4382CE-B213-3B94-9512-812002553E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C5386-45B7-7CCE-2B9B-4B1F3FD4F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24AC4-4093-8828-6132-071264C9F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071F-BBD7-44FA-84AB-CCACEBE59C40}" type="datetimeFigureOut">
              <a:rPr lang="en-AU" smtClean="0"/>
              <a:t>19/05/2025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BA27D-3474-F50E-AF18-16BCDE695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B5D1E-FC8E-83D5-B2F0-7E174726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BE606-CC15-42C9-B6E7-EF2AEDA75F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7463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B942-FEE5-12BF-6C5C-54759958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C4BCC-78F2-5DB2-6FD1-FCADBF585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1869B-7A54-B55C-9C6A-B2D77B73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071F-BBD7-44FA-84AB-CCACEBE59C40}" type="datetimeFigureOut">
              <a:rPr lang="en-AU" smtClean="0"/>
              <a:t>19/05/2025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15B32-3576-8A43-0B50-6FB49381E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5D221-C712-0E48-0C7E-4C143D4CF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BE606-CC15-42C9-B6E7-EF2AEDA75F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717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DC169-B0E7-122B-6834-4F7EC7EAA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5CDB5-B1E2-7039-DCCD-BE0CF361C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BE1B8-2904-F535-9602-C35AC8E62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071F-BBD7-44FA-84AB-CCACEBE59C40}" type="datetimeFigureOut">
              <a:rPr lang="en-AU" smtClean="0"/>
              <a:t>19/05/2025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A2345-1306-505C-CF09-84FF4E855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400C2-5B81-9FB3-E6BA-5CDF7847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BE606-CC15-42C9-B6E7-EF2AEDA75F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23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AE5A-9FC8-881C-E840-0F021B7C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70BE8-1F7C-6B00-F8A5-54E858B42A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21C61-CB4D-3C32-D799-A7136226A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30BC2-B800-62EB-8389-8BE8F02C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071F-BBD7-44FA-84AB-CCACEBE59C40}" type="datetimeFigureOut">
              <a:rPr lang="en-AU" smtClean="0"/>
              <a:t>19/05/2025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3A8AF-A38F-307D-ACEF-03B3BEDF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9C53E-3CF4-D55F-459C-AC365650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BE606-CC15-42C9-B6E7-EF2AEDA75F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4310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22C50-B743-25EB-CF1E-56379E59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C99E2-EA05-394B-7458-29705C4AE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E4E38-6735-CAC2-53CF-D87217D00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7E020D-3FEB-84FC-B561-CA68F4BBC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D72D9D-5776-773C-4887-55D8D80A2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7EAD98-F77A-F71F-D87C-9DD6CD205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071F-BBD7-44FA-84AB-CCACEBE59C40}" type="datetimeFigureOut">
              <a:rPr lang="en-AU" smtClean="0"/>
              <a:t>19/05/2025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A9D105-8BE1-A8E7-BFE1-5B5A9330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61902-6830-67DB-F7E6-7D7F0A14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BE606-CC15-42C9-B6E7-EF2AEDA75F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484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69470-2C3E-D8FB-5689-51050A45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4D80F8-F10F-29E1-BB7A-DB5D38D75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071F-BBD7-44FA-84AB-CCACEBE59C40}" type="datetimeFigureOut">
              <a:rPr lang="en-AU" smtClean="0"/>
              <a:t>19/05/2025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8FD35D-7438-92D1-4F98-A9FF0CC6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36831-305E-5F21-9550-56F3257E5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BE606-CC15-42C9-B6E7-EF2AEDA75F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7299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8C024F-652D-D0FE-AC89-676BF1FEC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071F-BBD7-44FA-84AB-CCACEBE59C40}" type="datetimeFigureOut">
              <a:rPr lang="en-AU" smtClean="0"/>
              <a:t>19/05/2025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812967-E421-E91A-9AFB-5B8636714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AF01C-0962-1EE0-A9D4-F0BAF61D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BE606-CC15-42C9-B6E7-EF2AEDA75F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055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0040-667E-4670-384D-48DA4F702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78B2C-5D73-F236-1A0A-A937EDA03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55F52-0F9F-E79E-5389-B1204A2A5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9A1DB-8404-27B2-D0F9-6768D10C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071F-BBD7-44FA-84AB-CCACEBE59C40}" type="datetimeFigureOut">
              <a:rPr lang="en-AU" smtClean="0"/>
              <a:t>19/05/2025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DDAAB-D110-6018-69F7-0AD51511E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D13BF-5028-7396-0158-A0B0C002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BE606-CC15-42C9-B6E7-EF2AEDA75F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5288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933E-81FF-A276-D529-133B09B28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9F1240-8D83-5F7C-6E44-2D719C28D5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23961-3861-C867-6946-10D3ED038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58CFB-C318-751D-D81D-0685D3D0B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071F-BBD7-44FA-84AB-CCACEBE59C40}" type="datetimeFigureOut">
              <a:rPr lang="en-AU" smtClean="0"/>
              <a:t>19/05/2025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AA692-3485-4A51-0F7F-1365ECA1E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85130-A988-5D51-4DFF-F24AAE8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BE606-CC15-42C9-B6E7-EF2AEDA75F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0141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EFE150-FB22-CF74-5631-ED8AD58DC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C0CA7-E657-0CB4-0A19-933E655BA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708C-1732-AC27-D5C8-F7C2B16EEB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94071F-BBD7-44FA-84AB-CCACEBE59C40}" type="datetimeFigureOut">
              <a:rPr lang="en-AU" smtClean="0"/>
              <a:t>19/05/2025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AE8C0-5E7A-4322-B524-21C87E1C6A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B5537-D4AF-3BB1-990F-215D20842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7BE606-CC15-42C9-B6E7-EF2AEDA75F8D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7DA40-F651-204A-116C-572ACEE7734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65813" y="664210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</p:spTree>
    <p:extLst>
      <p:ext uri="{BB962C8B-B14F-4D97-AF65-F5344CB8AC3E}">
        <p14:creationId xmlns:p14="http://schemas.microsoft.com/office/powerpoint/2010/main" val="71018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A7F43E-F4C3-FE0D-4E82-548ED3ED6210}"/>
              </a:ext>
            </a:extLst>
          </p:cNvPr>
          <p:cNvSpPr txBox="1"/>
          <p:nvPr/>
        </p:nvSpPr>
        <p:spPr>
          <a:xfrm>
            <a:off x="434446" y="303068"/>
            <a:ext cx="147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FRONT PAGE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2EEBBEE-35CF-42AD-1DD2-53D41CFA123F}"/>
              </a:ext>
            </a:extLst>
          </p:cNvPr>
          <p:cNvSpPr/>
          <p:nvPr/>
        </p:nvSpPr>
        <p:spPr>
          <a:xfrm>
            <a:off x="420833" y="2524991"/>
            <a:ext cx="1483200" cy="457200"/>
          </a:xfrm>
          <a:prstGeom prst="roundRect">
            <a:avLst/>
          </a:prstGeom>
          <a:solidFill>
            <a:srgbClr val="1E3D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Home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18D9D3-8B2F-91F5-8681-B1525A9218FB}"/>
              </a:ext>
            </a:extLst>
          </p:cNvPr>
          <p:cNvSpPr/>
          <p:nvPr/>
        </p:nvSpPr>
        <p:spPr>
          <a:xfrm>
            <a:off x="2407188" y="2524991"/>
            <a:ext cx="1483200" cy="457200"/>
          </a:xfrm>
          <a:prstGeom prst="roundRect">
            <a:avLst/>
          </a:prstGeom>
          <a:solidFill>
            <a:srgbClr val="1E3D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About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26F503-A1E2-2432-6E3C-0E8419FB175F}"/>
              </a:ext>
            </a:extLst>
          </p:cNvPr>
          <p:cNvSpPr/>
          <p:nvPr/>
        </p:nvSpPr>
        <p:spPr>
          <a:xfrm>
            <a:off x="4393543" y="2524991"/>
            <a:ext cx="1482438" cy="457200"/>
          </a:xfrm>
          <a:prstGeom prst="roundRect">
            <a:avLst/>
          </a:prstGeom>
          <a:solidFill>
            <a:srgbClr val="1E3D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Collections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97E72D9-1A57-80DF-1B85-66A5D7B4B48E}"/>
              </a:ext>
            </a:extLst>
          </p:cNvPr>
          <p:cNvSpPr/>
          <p:nvPr/>
        </p:nvSpPr>
        <p:spPr>
          <a:xfrm>
            <a:off x="6379136" y="2524991"/>
            <a:ext cx="1482438" cy="457200"/>
          </a:xfrm>
          <a:prstGeom prst="roundRect">
            <a:avLst/>
          </a:prstGeom>
          <a:solidFill>
            <a:srgbClr val="1E3D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Contact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B671286-E9E8-34B3-9A03-ECBF350781B0}"/>
              </a:ext>
            </a:extLst>
          </p:cNvPr>
          <p:cNvSpPr/>
          <p:nvPr/>
        </p:nvSpPr>
        <p:spPr>
          <a:xfrm>
            <a:off x="8364729" y="2524991"/>
            <a:ext cx="1482438" cy="457200"/>
          </a:xfrm>
          <a:prstGeom prst="roundRect">
            <a:avLst/>
          </a:prstGeom>
          <a:solidFill>
            <a:srgbClr val="1E3D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FAQs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EEF3C4B-2383-A07A-7950-64AA6520CF20}"/>
              </a:ext>
            </a:extLst>
          </p:cNvPr>
          <p:cNvSpPr/>
          <p:nvPr/>
        </p:nvSpPr>
        <p:spPr>
          <a:xfrm>
            <a:off x="5526154" y="3647210"/>
            <a:ext cx="1903348" cy="457200"/>
          </a:xfrm>
          <a:prstGeom prst="roundRect">
            <a:avLst/>
          </a:prstGeom>
          <a:solidFill>
            <a:srgbClr val="68BF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Australian Birds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7F3D6C6-DAAF-45CA-822F-1DA8F9403AFE}"/>
              </a:ext>
            </a:extLst>
          </p:cNvPr>
          <p:cNvSpPr/>
          <p:nvPr/>
        </p:nvSpPr>
        <p:spPr>
          <a:xfrm>
            <a:off x="5526153" y="4267994"/>
            <a:ext cx="1903348" cy="457200"/>
          </a:xfrm>
          <a:prstGeom prst="roundRect">
            <a:avLst/>
          </a:prstGeom>
          <a:solidFill>
            <a:srgbClr val="68BF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Female Figures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CE35D97-7664-6D10-009E-48CAF58FA0E1}"/>
              </a:ext>
            </a:extLst>
          </p:cNvPr>
          <p:cNvSpPr/>
          <p:nvPr/>
        </p:nvSpPr>
        <p:spPr>
          <a:xfrm>
            <a:off x="5526154" y="4888778"/>
            <a:ext cx="1903348" cy="457200"/>
          </a:xfrm>
          <a:prstGeom prst="roundRect">
            <a:avLst/>
          </a:prstGeom>
          <a:solidFill>
            <a:srgbClr val="68BF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Pet Portraits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68141E9-128E-A1AD-963C-A0D554962AB5}"/>
              </a:ext>
            </a:extLst>
          </p:cNvPr>
          <p:cNvSpPr/>
          <p:nvPr/>
        </p:nvSpPr>
        <p:spPr>
          <a:xfrm>
            <a:off x="5526154" y="5509562"/>
            <a:ext cx="1903348" cy="457200"/>
          </a:xfrm>
          <a:prstGeom prst="roundRect">
            <a:avLst/>
          </a:prstGeom>
          <a:solidFill>
            <a:srgbClr val="68BF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Fluid Arts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36FAC1F-B513-1235-B02D-04336C79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531" y="2524991"/>
            <a:ext cx="493568" cy="49356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14E87D9-8FF9-4DC3-6C61-ADA3575AE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326" y="2508223"/>
            <a:ext cx="504273" cy="49073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13DAC1-064F-9868-907A-A60201B43BA1}"/>
              </a:ext>
            </a:extLst>
          </p:cNvPr>
          <p:cNvSpPr txBox="1"/>
          <p:nvPr/>
        </p:nvSpPr>
        <p:spPr>
          <a:xfrm>
            <a:off x="3148788" y="1200309"/>
            <a:ext cx="45849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olini" panose="020B0502040204020203" pitchFamily="66" charset="0"/>
                <a:ea typeface="+mn-ea"/>
                <a:cs typeface="Cavolini" panose="020B0502040204020203" pitchFamily="66" charset="0"/>
              </a:rPr>
              <a:t>Thao Truong Art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8A33B6-A3DE-C454-7EBE-9ED18C1E1599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5134762" y="2982191"/>
            <a:ext cx="0" cy="18184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61B807C-D44E-5C57-EB89-54F4B9D22F4F}"/>
              </a:ext>
            </a:extLst>
          </p:cNvPr>
          <p:cNvCxnSpPr>
            <a:stCxn id="24" idx="1"/>
            <a:endCxn id="27" idx="1"/>
          </p:cNvCxnSpPr>
          <p:nvPr/>
        </p:nvCxnSpPr>
        <p:spPr>
          <a:xfrm rot="10800000" flipV="1">
            <a:off x="5526154" y="3875810"/>
            <a:ext cx="12700" cy="1862352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3AC949-3754-07F9-423E-F3598F372D4F}"/>
              </a:ext>
            </a:extLst>
          </p:cNvPr>
          <p:cNvCxnSpPr/>
          <p:nvPr/>
        </p:nvCxnSpPr>
        <p:spPr>
          <a:xfrm>
            <a:off x="5134762" y="4787540"/>
            <a:ext cx="1749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C6951D-20E8-B32A-83B8-2E1F29B9CBD4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309755" y="4496594"/>
            <a:ext cx="216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D29102D-D1DF-D1FC-A8A3-DC18F7E15F5C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309755" y="5117378"/>
            <a:ext cx="216399" cy="95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3C45625-32CA-821A-D341-04C38DEA72A0}"/>
              </a:ext>
            </a:extLst>
          </p:cNvPr>
          <p:cNvSpPr/>
          <p:nvPr/>
        </p:nvSpPr>
        <p:spPr>
          <a:xfrm>
            <a:off x="5447388" y="4225097"/>
            <a:ext cx="2130511" cy="558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56AAE-B154-BC50-3811-B33408C0CD3F}"/>
              </a:ext>
            </a:extLst>
          </p:cNvPr>
          <p:cNvSpPr txBox="1"/>
          <p:nvPr/>
        </p:nvSpPr>
        <p:spPr>
          <a:xfrm>
            <a:off x="7577899" y="4282158"/>
            <a:ext cx="407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Click on this box then it’ll take to slide 3</a:t>
            </a:r>
          </a:p>
        </p:txBody>
      </p:sp>
    </p:spTree>
    <p:extLst>
      <p:ext uri="{BB962C8B-B14F-4D97-AF65-F5344CB8AC3E}">
        <p14:creationId xmlns:p14="http://schemas.microsoft.com/office/powerpoint/2010/main" val="1029181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2D725943-006C-2B7B-381F-A185E866112E}"/>
              </a:ext>
            </a:extLst>
          </p:cNvPr>
          <p:cNvSpPr txBox="1"/>
          <p:nvPr/>
        </p:nvSpPr>
        <p:spPr>
          <a:xfrm>
            <a:off x="6681582" y="1071204"/>
            <a:ext cx="38563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Women Figure #7</a:t>
            </a:r>
            <a:r>
              <a:rPr lang="en-AU" dirty="0"/>
              <a:t>– Acrylic on stretched canvas</a:t>
            </a:r>
          </a:p>
          <a:p>
            <a:r>
              <a:rPr lang="en-AU" dirty="0"/>
              <a:t>Size: 60x76x3cm</a:t>
            </a:r>
          </a:p>
          <a:p>
            <a:r>
              <a:rPr lang="en-AU" dirty="0"/>
              <a:t>Gloss varnish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AU$420.00</a:t>
            </a:r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7B1B2-0E1B-2C87-1F8B-D1B607B18CAB}"/>
              </a:ext>
            </a:extLst>
          </p:cNvPr>
          <p:cNvSpPr txBox="1"/>
          <p:nvPr/>
        </p:nvSpPr>
        <p:spPr>
          <a:xfrm>
            <a:off x="5691884" y="5311620"/>
            <a:ext cx="291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Photo for this page is #7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1C1F7B-84FF-420E-5D34-5F8303EBD759}"/>
              </a:ext>
            </a:extLst>
          </p:cNvPr>
          <p:cNvSpPr txBox="1"/>
          <p:nvPr/>
        </p:nvSpPr>
        <p:spPr>
          <a:xfrm>
            <a:off x="6921151" y="7843876"/>
            <a:ext cx="3247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AU" sz="1400" i="0" dirty="0">
                <a:solidFill>
                  <a:srgbClr val="2C4D6C"/>
                </a:solidFill>
                <a:effectLst/>
                <a:latin typeface="Aptos SemiBold" panose="020F0502020204030204" pitchFamily="34" charset="0"/>
              </a:rPr>
              <a:t>ThaoTruong Art - Joyful Art Getaway </a:t>
            </a:r>
            <a:endParaRPr lang="en-AU" sz="1400" dirty="0">
              <a:effectLst/>
              <a:latin typeface="Aptos SemiBold" panose="020F0502020204030204" pitchFamily="34" charset="0"/>
            </a:endParaRPr>
          </a:p>
          <a:p>
            <a:pPr algn="ctr" rtl="0"/>
            <a:r>
              <a:rPr lang="en-AU" sz="1000" b="0" i="0" dirty="0">
                <a:solidFill>
                  <a:srgbClr val="2C4D6C"/>
                </a:solidFill>
                <a:effectLst/>
              </a:rPr>
              <a:t>*For display purpose only and may not be to scale</a:t>
            </a:r>
            <a:endParaRPr lang="en-AU" sz="1000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08A0BB-4817-F3D9-0BFD-F0CABB209CC3}"/>
              </a:ext>
            </a:extLst>
          </p:cNvPr>
          <p:cNvSpPr txBox="1"/>
          <p:nvPr/>
        </p:nvSpPr>
        <p:spPr>
          <a:xfrm>
            <a:off x="5691884" y="4388290"/>
            <a:ext cx="3447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Add all the text description for this art piece as above</a:t>
            </a:r>
          </a:p>
        </p:txBody>
      </p:sp>
      <p:pic>
        <p:nvPicPr>
          <p:cNvPr id="5" name="Picture 4" descr="A painting of a person&#10;&#10;AI-generated content may be incorrect.">
            <a:extLst>
              <a:ext uri="{FF2B5EF4-FFF2-40B4-BE49-F238E27FC236}">
                <a16:creationId xmlns:a16="http://schemas.microsoft.com/office/drawing/2014/main" id="{188A7C3E-0E44-4107-FFA6-EC21107A1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9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18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C4336-26F9-6086-C6F3-2EE84CC258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63"/>
          <a:stretch/>
        </p:blipFill>
        <p:spPr>
          <a:xfrm>
            <a:off x="197427" y="0"/>
            <a:ext cx="1047719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EBC741-5F9C-A0D6-134D-BD54CB9703FB}"/>
              </a:ext>
            </a:extLst>
          </p:cNvPr>
          <p:cNvSpPr txBox="1"/>
          <p:nvPr/>
        </p:nvSpPr>
        <p:spPr>
          <a:xfrm>
            <a:off x="1620981" y="447730"/>
            <a:ext cx="786578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4800" dirty="0"/>
              <a:t>Collections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C8BF93-D7B5-6157-BE0A-67B300D23E65}"/>
              </a:ext>
            </a:extLst>
          </p:cNvPr>
          <p:cNvSpPr/>
          <p:nvPr/>
        </p:nvSpPr>
        <p:spPr>
          <a:xfrm>
            <a:off x="589775" y="4447038"/>
            <a:ext cx="2278115" cy="457200"/>
          </a:xfrm>
          <a:prstGeom prst="roundRect">
            <a:avLst/>
          </a:prstGeom>
          <a:solidFill>
            <a:srgbClr val="68BF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Australian Birds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6D91F-CB97-83A4-093B-FF48718CDAB0}"/>
              </a:ext>
            </a:extLst>
          </p:cNvPr>
          <p:cNvSpPr/>
          <p:nvPr/>
        </p:nvSpPr>
        <p:spPr>
          <a:xfrm>
            <a:off x="3801262" y="4447038"/>
            <a:ext cx="2121556" cy="457200"/>
          </a:xfrm>
          <a:prstGeom prst="roundRect">
            <a:avLst/>
          </a:prstGeom>
          <a:solidFill>
            <a:srgbClr val="68BF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Female Figures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411841-22B4-826A-FD64-63F4CFCD2640}"/>
              </a:ext>
            </a:extLst>
          </p:cNvPr>
          <p:cNvSpPr/>
          <p:nvPr/>
        </p:nvSpPr>
        <p:spPr>
          <a:xfrm>
            <a:off x="6698514" y="4447038"/>
            <a:ext cx="2331185" cy="457200"/>
          </a:xfrm>
          <a:prstGeom prst="roundRect">
            <a:avLst/>
          </a:prstGeom>
          <a:solidFill>
            <a:srgbClr val="68BF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Pet Portraits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58809-06FE-F3A2-CF4B-36F5D20780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305" t="28990" r="11172" b="8751"/>
          <a:stretch/>
        </p:blipFill>
        <p:spPr>
          <a:xfrm>
            <a:off x="9308445" y="1985446"/>
            <a:ext cx="2883555" cy="426974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FB77658-F16D-0ADC-279E-41284A3327AC}"/>
              </a:ext>
            </a:extLst>
          </p:cNvPr>
          <p:cNvSpPr/>
          <p:nvPr/>
        </p:nvSpPr>
        <p:spPr>
          <a:xfrm>
            <a:off x="9675511" y="4453694"/>
            <a:ext cx="2331185" cy="457200"/>
          </a:xfrm>
          <a:prstGeom prst="roundRect">
            <a:avLst/>
          </a:prstGeom>
          <a:solidFill>
            <a:srgbClr val="68BFE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Fluid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ACA4CD-0DDD-0106-4E1C-470DB52AA3D3}"/>
              </a:ext>
            </a:extLst>
          </p:cNvPr>
          <p:cNvSpPr txBox="1"/>
          <p:nvPr/>
        </p:nvSpPr>
        <p:spPr>
          <a:xfrm>
            <a:off x="8113704" y="4077706"/>
            <a:ext cx="407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Click on this box then it’ll take to slide 3</a:t>
            </a:r>
          </a:p>
        </p:txBody>
      </p:sp>
    </p:spTree>
    <p:extLst>
      <p:ext uri="{BB962C8B-B14F-4D97-AF65-F5344CB8AC3E}">
        <p14:creationId xmlns:p14="http://schemas.microsoft.com/office/powerpoint/2010/main" val="3627042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288BDA-E0A7-E401-E94F-71789C263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585570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E79B65-2FC9-2E39-B753-10ABE9DF3DB6}"/>
              </a:ext>
            </a:extLst>
          </p:cNvPr>
          <p:cNvCxnSpPr>
            <a:cxnSpLocks/>
          </p:cNvCxnSpPr>
          <p:nvPr/>
        </p:nvCxnSpPr>
        <p:spPr>
          <a:xfrm>
            <a:off x="1457325" y="184666"/>
            <a:ext cx="8191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F466243-78FC-5FF4-A224-E83EB38B54E8}"/>
              </a:ext>
            </a:extLst>
          </p:cNvPr>
          <p:cNvSpPr txBox="1"/>
          <p:nvPr/>
        </p:nvSpPr>
        <p:spPr>
          <a:xfrm>
            <a:off x="528516" y="2828719"/>
            <a:ext cx="11456220" cy="212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6600" dirty="0"/>
              <a:t>Same layout with Fluid Art for Women Figures</a:t>
            </a:r>
          </a:p>
        </p:txBody>
      </p:sp>
    </p:spTree>
    <p:extLst>
      <p:ext uri="{BB962C8B-B14F-4D97-AF65-F5344CB8AC3E}">
        <p14:creationId xmlns:p14="http://schemas.microsoft.com/office/powerpoint/2010/main" val="87901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2D725943-006C-2B7B-381F-A185E866112E}"/>
              </a:ext>
            </a:extLst>
          </p:cNvPr>
          <p:cNvSpPr txBox="1"/>
          <p:nvPr/>
        </p:nvSpPr>
        <p:spPr>
          <a:xfrm>
            <a:off x="4383629" y="4060723"/>
            <a:ext cx="38563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Women Figure #1</a:t>
            </a:r>
            <a:r>
              <a:rPr lang="en-AU" dirty="0"/>
              <a:t>– Acrylic on stretched canvas</a:t>
            </a:r>
          </a:p>
          <a:p>
            <a:r>
              <a:rPr lang="en-AU" dirty="0"/>
              <a:t>Size: 60x50x3cm</a:t>
            </a:r>
          </a:p>
          <a:p>
            <a:r>
              <a:rPr lang="en-AU" dirty="0"/>
              <a:t>Gloss varnish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AU$420.00</a:t>
            </a:r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7B1B2-0E1B-2C87-1F8B-D1B607B18CAB}"/>
              </a:ext>
            </a:extLst>
          </p:cNvPr>
          <p:cNvSpPr txBox="1"/>
          <p:nvPr/>
        </p:nvSpPr>
        <p:spPr>
          <a:xfrm>
            <a:off x="8240011" y="5851327"/>
            <a:ext cx="385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Photos for this page are #1, #1a, #1b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1C1F7B-84FF-420E-5D34-5F8303EBD759}"/>
              </a:ext>
            </a:extLst>
          </p:cNvPr>
          <p:cNvSpPr txBox="1"/>
          <p:nvPr/>
        </p:nvSpPr>
        <p:spPr>
          <a:xfrm>
            <a:off x="6921151" y="7843876"/>
            <a:ext cx="3247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AU" sz="1400" i="0" dirty="0">
                <a:solidFill>
                  <a:srgbClr val="2C4D6C"/>
                </a:solidFill>
                <a:effectLst/>
                <a:latin typeface="Aptos SemiBold" panose="020F0502020204030204" pitchFamily="34" charset="0"/>
              </a:rPr>
              <a:t>ThaoTruong Art - Joyful Art Getaway </a:t>
            </a:r>
            <a:endParaRPr lang="en-AU" sz="1400" dirty="0">
              <a:effectLst/>
              <a:latin typeface="Aptos SemiBold" panose="020F0502020204030204" pitchFamily="34" charset="0"/>
            </a:endParaRPr>
          </a:p>
          <a:p>
            <a:pPr algn="ctr" rtl="0"/>
            <a:r>
              <a:rPr lang="en-AU" sz="1000" b="0" i="0" dirty="0">
                <a:solidFill>
                  <a:srgbClr val="2C4D6C"/>
                </a:solidFill>
                <a:effectLst/>
              </a:rPr>
              <a:t>*For display purpose only and may not be to scale</a:t>
            </a:r>
            <a:endParaRPr lang="en-AU" sz="1000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08A0BB-4817-F3D9-0BFD-F0CABB209CC3}"/>
              </a:ext>
            </a:extLst>
          </p:cNvPr>
          <p:cNvSpPr txBox="1"/>
          <p:nvPr/>
        </p:nvSpPr>
        <p:spPr>
          <a:xfrm>
            <a:off x="3784931" y="6174078"/>
            <a:ext cx="3447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Add all the text description for this art piece as above</a:t>
            </a:r>
          </a:p>
        </p:txBody>
      </p:sp>
      <p:pic>
        <p:nvPicPr>
          <p:cNvPr id="7" name="Picture 6" descr="A painting of two cats&#10;&#10;AI-generated content may be incorrect.">
            <a:extLst>
              <a:ext uri="{FF2B5EF4-FFF2-40B4-BE49-F238E27FC236}">
                <a16:creationId xmlns:a16="http://schemas.microsoft.com/office/drawing/2014/main" id="{C5D05FBD-B594-6351-47E1-70B54158F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60" y="0"/>
            <a:ext cx="3021749" cy="4060723"/>
          </a:xfrm>
          <a:prstGeom prst="rect">
            <a:avLst/>
          </a:prstGeom>
        </p:spPr>
      </p:pic>
      <p:pic>
        <p:nvPicPr>
          <p:cNvPr id="9" name="Picture 8" descr="A painting of a giraffe&#10;&#10;AI-generated content may be incorrect.">
            <a:extLst>
              <a:ext uri="{FF2B5EF4-FFF2-40B4-BE49-F238E27FC236}">
                <a16:creationId xmlns:a16="http://schemas.microsoft.com/office/drawing/2014/main" id="{534EA687-56BB-44B6-DF19-89437C31E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75" y="-9593"/>
            <a:ext cx="3178277" cy="4237703"/>
          </a:xfrm>
          <a:prstGeom prst="rect">
            <a:avLst/>
          </a:prstGeom>
        </p:spPr>
      </p:pic>
      <p:pic>
        <p:nvPicPr>
          <p:cNvPr id="11" name="Picture 10" descr="A painting on a shelf&#10;&#10;AI-generated content may be incorrect.">
            <a:extLst>
              <a:ext uri="{FF2B5EF4-FFF2-40B4-BE49-F238E27FC236}">
                <a16:creationId xmlns:a16="http://schemas.microsoft.com/office/drawing/2014/main" id="{0A402912-D14B-438F-9A01-D44282A97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33" y="0"/>
            <a:ext cx="4166918" cy="375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2D725943-006C-2B7B-381F-A185E866112E}"/>
              </a:ext>
            </a:extLst>
          </p:cNvPr>
          <p:cNvSpPr txBox="1"/>
          <p:nvPr/>
        </p:nvSpPr>
        <p:spPr>
          <a:xfrm>
            <a:off x="8878040" y="809180"/>
            <a:ext cx="38563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Women Figure #2</a:t>
            </a:r>
            <a:r>
              <a:rPr lang="en-AU" dirty="0"/>
              <a:t>– Acrylic on stretched canvas</a:t>
            </a:r>
          </a:p>
          <a:p>
            <a:r>
              <a:rPr lang="en-AU" dirty="0"/>
              <a:t>Size: 60x50x3cm</a:t>
            </a:r>
          </a:p>
          <a:p>
            <a:r>
              <a:rPr lang="en-AU" dirty="0"/>
              <a:t>Gloss varnish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AU$420.00</a:t>
            </a:r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7B1B2-0E1B-2C87-1F8B-D1B607B18CAB}"/>
              </a:ext>
            </a:extLst>
          </p:cNvPr>
          <p:cNvSpPr txBox="1"/>
          <p:nvPr/>
        </p:nvSpPr>
        <p:spPr>
          <a:xfrm>
            <a:off x="2784118" y="5734408"/>
            <a:ext cx="461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Photos for this page are #2, #2a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1C1F7B-84FF-420E-5D34-5F8303EBD759}"/>
              </a:ext>
            </a:extLst>
          </p:cNvPr>
          <p:cNvSpPr txBox="1"/>
          <p:nvPr/>
        </p:nvSpPr>
        <p:spPr>
          <a:xfrm>
            <a:off x="6921151" y="7843876"/>
            <a:ext cx="3247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AU" sz="1400" i="0" dirty="0">
                <a:solidFill>
                  <a:srgbClr val="2C4D6C"/>
                </a:solidFill>
                <a:effectLst/>
                <a:latin typeface="Aptos SemiBold" panose="020F0502020204030204" pitchFamily="34" charset="0"/>
              </a:rPr>
              <a:t>ThaoTruong Art - Joyful Art Getaway </a:t>
            </a:r>
            <a:endParaRPr lang="en-AU" sz="1400" dirty="0">
              <a:effectLst/>
              <a:latin typeface="Aptos SemiBold" panose="020F0502020204030204" pitchFamily="34" charset="0"/>
            </a:endParaRPr>
          </a:p>
          <a:p>
            <a:pPr algn="ctr" rtl="0"/>
            <a:r>
              <a:rPr lang="en-AU" sz="1000" b="0" i="0" dirty="0">
                <a:solidFill>
                  <a:srgbClr val="2C4D6C"/>
                </a:solidFill>
                <a:effectLst/>
              </a:rPr>
              <a:t>*For display purpose only and may not be to scale</a:t>
            </a:r>
            <a:endParaRPr lang="en-AU" sz="1000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08A0BB-4817-F3D9-0BFD-F0CABB209CC3}"/>
              </a:ext>
            </a:extLst>
          </p:cNvPr>
          <p:cNvSpPr txBox="1"/>
          <p:nvPr/>
        </p:nvSpPr>
        <p:spPr>
          <a:xfrm>
            <a:off x="8755114" y="3253859"/>
            <a:ext cx="3447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Add all the text description for this art piece as above</a:t>
            </a:r>
          </a:p>
        </p:txBody>
      </p:sp>
      <p:pic>
        <p:nvPicPr>
          <p:cNvPr id="4" name="Picture 3" descr="A painting of two women&#10;&#10;AI-generated content may be incorrect.">
            <a:extLst>
              <a:ext uri="{FF2B5EF4-FFF2-40B4-BE49-F238E27FC236}">
                <a16:creationId xmlns:a16="http://schemas.microsoft.com/office/drawing/2014/main" id="{58585285-2FED-A4AB-8C73-A3A297DFF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4" y="0"/>
            <a:ext cx="3735874" cy="5388077"/>
          </a:xfrm>
          <a:prstGeom prst="rect">
            <a:avLst/>
          </a:prstGeom>
        </p:spPr>
      </p:pic>
      <p:pic>
        <p:nvPicPr>
          <p:cNvPr id="8" name="Picture 7" descr="A sign with a picture of a person's back&#10;&#10;AI-generated content may be incorrect.">
            <a:extLst>
              <a:ext uri="{FF2B5EF4-FFF2-40B4-BE49-F238E27FC236}">
                <a16:creationId xmlns:a16="http://schemas.microsoft.com/office/drawing/2014/main" id="{7DB00CF5-DBC0-FA8C-9CD2-0882445B2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9" y="0"/>
            <a:ext cx="4041058" cy="538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86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2D725943-006C-2B7B-381F-A185E866112E}"/>
              </a:ext>
            </a:extLst>
          </p:cNvPr>
          <p:cNvSpPr txBox="1"/>
          <p:nvPr/>
        </p:nvSpPr>
        <p:spPr>
          <a:xfrm>
            <a:off x="7662877" y="571782"/>
            <a:ext cx="38563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Women Figure #3</a:t>
            </a:r>
            <a:r>
              <a:rPr lang="en-AU" dirty="0"/>
              <a:t>– Acrylic on stretched canvas</a:t>
            </a:r>
          </a:p>
          <a:p>
            <a:r>
              <a:rPr lang="en-AU" dirty="0"/>
              <a:t>Size: 50x100x1.5cm</a:t>
            </a:r>
          </a:p>
          <a:p>
            <a:r>
              <a:rPr lang="en-AU" dirty="0"/>
              <a:t>Gloss varnish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AU$420.00</a:t>
            </a:r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7B1B2-0E1B-2C87-1F8B-D1B607B18CAB}"/>
              </a:ext>
            </a:extLst>
          </p:cNvPr>
          <p:cNvSpPr txBox="1"/>
          <p:nvPr/>
        </p:nvSpPr>
        <p:spPr>
          <a:xfrm>
            <a:off x="7085732" y="4959833"/>
            <a:ext cx="390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Photos for this page are #3, #3a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1C1F7B-84FF-420E-5D34-5F8303EBD759}"/>
              </a:ext>
            </a:extLst>
          </p:cNvPr>
          <p:cNvSpPr txBox="1"/>
          <p:nvPr/>
        </p:nvSpPr>
        <p:spPr>
          <a:xfrm>
            <a:off x="6921151" y="7843876"/>
            <a:ext cx="3247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AU" sz="1400" i="0" dirty="0">
                <a:solidFill>
                  <a:srgbClr val="2C4D6C"/>
                </a:solidFill>
                <a:effectLst/>
                <a:latin typeface="Aptos SemiBold" panose="020F0502020204030204" pitchFamily="34" charset="0"/>
              </a:rPr>
              <a:t>ThaoTruong Art - Joyful Art Getaway </a:t>
            </a:r>
            <a:endParaRPr lang="en-AU" sz="1400" dirty="0">
              <a:effectLst/>
              <a:latin typeface="Aptos SemiBold" panose="020F0502020204030204" pitchFamily="34" charset="0"/>
            </a:endParaRPr>
          </a:p>
          <a:p>
            <a:pPr algn="ctr" rtl="0"/>
            <a:r>
              <a:rPr lang="en-AU" sz="1000" b="0" i="0" dirty="0">
                <a:solidFill>
                  <a:srgbClr val="2C4D6C"/>
                </a:solidFill>
                <a:effectLst/>
              </a:rPr>
              <a:t>*For display purpose only and may not be to scale</a:t>
            </a:r>
            <a:endParaRPr lang="en-AU" sz="1000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08A0BB-4817-F3D9-0BFD-F0CABB209CC3}"/>
              </a:ext>
            </a:extLst>
          </p:cNvPr>
          <p:cNvSpPr txBox="1"/>
          <p:nvPr/>
        </p:nvSpPr>
        <p:spPr>
          <a:xfrm>
            <a:off x="7540349" y="2836175"/>
            <a:ext cx="3447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Add all the text description for this art piece as above</a:t>
            </a:r>
          </a:p>
        </p:txBody>
      </p:sp>
      <p:pic>
        <p:nvPicPr>
          <p:cNvPr id="5" name="Picture 4" descr="A painting of a desert&#10;&#10;AI-generated content may be incorrect.">
            <a:extLst>
              <a:ext uri="{FF2B5EF4-FFF2-40B4-BE49-F238E27FC236}">
                <a16:creationId xmlns:a16="http://schemas.microsoft.com/office/drawing/2014/main" id="{391616FE-A60E-3311-3CC9-0E1D246DC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" y="22887"/>
            <a:ext cx="6593310" cy="3406114"/>
          </a:xfrm>
          <a:prstGeom prst="rect">
            <a:avLst/>
          </a:prstGeom>
        </p:spPr>
      </p:pic>
      <p:pic>
        <p:nvPicPr>
          <p:cNvPr id="8" name="Picture 7" descr="A painting of a person's body&#10;&#10;AI-generated content may be incorrect.">
            <a:extLst>
              <a:ext uri="{FF2B5EF4-FFF2-40B4-BE49-F238E27FC236}">
                <a16:creationId xmlns:a16="http://schemas.microsoft.com/office/drawing/2014/main" id="{07E8C72F-3515-CD6A-C150-7626CAEB7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43" y="3451886"/>
            <a:ext cx="4487517" cy="326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53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2D725943-006C-2B7B-381F-A185E866112E}"/>
              </a:ext>
            </a:extLst>
          </p:cNvPr>
          <p:cNvSpPr txBox="1"/>
          <p:nvPr/>
        </p:nvSpPr>
        <p:spPr>
          <a:xfrm>
            <a:off x="9021660" y="1315548"/>
            <a:ext cx="38563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Women Figure #4</a:t>
            </a:r>
            <a:r>
              <a:rPr lang="en-AU" dirty="0"/>
              <a:t>– Acrylic on stretched canvas</a:t>
            </a:r>
          </a:p>
          <a:p>
            <a:r>
              <a:rPr lang="en-AU" dirty="0"/>
              <a:t>Size: 50x60x3cm</a:t>
            </a:r>
          </a:p>
          <a:p>
            <a:r>
              <a:rPr lang="en-AU" dirty="0"/>
              <a:t>Gloss varnish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AU$420.00</a:t>
            </a:r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7B1B2-0E1B-2C87-1F8B-D1B607B18CAB}"/>
              </a:ext>
            </a:extLst>
          </p:cNvPr>
          <p:cNvSpPr txBox="1"/>
          <p:nvPr/>
        </p:nvSpPr>
        <p:spPr>
          <a:xfrm>
            <a:off x="2388245" y="5547594"/>
            <a:ext cx="358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Photos for this page are #4, #4a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1C1F7B-84FF-420E-5D34-5F8303EBD759}"/>
              </a:ext>
            </a:extLst>
          </p:cNvPr>
          <p:cNvSpPr txBox="1"/>
          <p:nvPr/>
        </p:nvSpPr>
        <p:spPr>
          <a:xfrm>
            <a:off x="6921151" y="7843876"/>
            <a:ext cx="3247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AU" sz="1400" i="0" dirty="0">
                <a:solidFill>
                  <a:srgbClr val="2C4D6C"/>
                </a:solidFill>
                <a:effectLst/>
                <a:latin typeface="Aptos SemiBold" panose="020F0502020204030204" pitchFamily="34" charset="0"/>
              </a:rPr>
              <a:t>ThaoTruong Art - Joyful Art Getaway </a:t>
            </a:r>
            <a:endParaRPr lang="en-AU" sz="1400" dirty="0">
              <a:effectLst/>
              <a:latin typeface="Aptos SemiBold" panose="020F0502020204030204" pitchFamily="34" charset="0"/>
            </a:endParaRPr>
          </a:p>
          <a:p>
            <a:pPr algn="ctr" rtl="0"/>
            <a:r>
              <a:rPr lang="en-AU" sz="1000" b="0" i="0" dirty="0">
                <a:solidFill>
                  <a:srgbClr val="2C4D6C"/>
                </a:solidFill>
                <a:effectLst/>
              </a:rPr>
              <a:t>*For display purpose only and may not be to scale</a:t>
            </a:r>
            <a:endParaRPr lang="en-AU" sz="1000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08A0BB-4817-F3D9-0BFD-F0CABB209CC3}"/>
              </a:ext>
            </a:extLst>
          </p:cNvPr>
          <p:cNvSpPr txBox="1"/>
          <p:nvPr/>
        </p:nvSpPr>
        <p:spPr>
          <a:xfrm>
            <a:off x="8264823" y="3906993"/>
            <a:ext cx="3447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Add all the text description for this art piece as above</a:t>
            </a:r>
          </a:p>
        </p:txBody>
      </p:sp>
      <p:pic>
        <p:nvPicPr>
          <p:cNvPr id="4" name="Picture 3" descr="A painting of a person's body&#10;&#10;AI-generated content may be incorrect.">
            <a:extLst>
              <a:ext uri="{FF2B5EF4-FFF2-40B4-BE49-F238E27FC236}">
                <a16:creationId xmlns:a16="http://schemas.microsoft.com/office/drawing/2014/main" id="{9520AD41-0D18-221F-3AC3-F3F4569B0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5" y="0"/>
            <a:ext cx="3977139" cy="5201265"/>
          </a:xfrm>
          <a:prstGeom prst="rect">
            <a:avLst/>
          </a:prstGeom>
        </p:spPr>
      </p:pic>
      <p:pic>
        <p:nvPicPr>
          <p:cNvPr id="8" name="Picture 7" descr="A painting on a sign&#10;&#10;AI-generated content may be incorrect.">
            <a:extLst>
              <a:ext uri="{FF2B5EF4-FFF2-40B4-BE49-F238E27FC236}">
                <a16:creationId xmlns:a16="http://schemas.microsoft.com/office/drawing/2014/main" id="{5D615BE1-32F3-D3D6-A70B-5E14830ED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309" y="0"/>
            <a:ext cx="3900949" cy="52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3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ainting of a naked person&#10;&#10;AI-generated content may be incorrect.">
            <a:extLst>
              <a:ext uri="{FF2B5EF4-FFF2-40B4-BE49-F238E27FC236}">
                <a16:creationId xmlns:a16="http://schemas.microsoft.com/office/drawing/2014/main" id="{FE14963C-3AE1-41FD-40D2-35B4183FA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842" y="-19664"/>
            <a:ext cx="4439710" cy="50346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D725943-006C-2B7B-381F-A185E866112E}"/>
              </a:ext>
            </a:extLst>
          </p:cNvPr>
          <p:cNvSpPr txBox="1"/>
          <p:nvPr/>
        </p:nvSpPr>
        <p:spPr>
          <a:xfrm>
            <a:off x="9053372" y="1802967"/>
            <a:ext cx="38563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Women Figure #5</a:t>
            </a:r>
            <a:r>
              <a:rPr lang="en-AU" dirty="0"/>
              <a:t>– Acrylic on stretched canvas</a:t>
            </a:r>
          </a:p>
          <a:p>
            <a:r>
              <a:rPr lang="en-AU" dirty="0"/>
              <a:t>Size: 60x60x3cm</a:t>
            </a:r>
          </a:p>
          <a:p>
            <a:r>
              <a:rPr lang="en-AU" dirty="0"/>
              <a:t>Gloss varnish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AU$420.00</a:t>
            </a:r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7B1B2-0E1B-2C87-1F8B-D1B607B18CAB}"/>
              </a:ext>
            </a:extLst>
          </p:cNvPr>
          <p:cNvSpPr txBox="1"/>
          <p:nvPr/>
        </p:nvSpPr>
        <p:spPr>
          <a:xfrm>
            <a:off x="2162103" y="5450088"/>
            <a:ext cx="525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Photos for this page are #5, #5a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1C1F7B-84FF-420E-5D34-5F8303EBD759}"/>
              </a:ext>
            </a:extLst>
          </p:cNvPr>
          <p:cNvSpPr txBox="1"/>
          <p:nvPr/>
        </p:nvSpPr>
        <p:spPr>
          <a:xfrm>
            <a:off x="6921151" y="7843876"/>
            <a:ext cx="3247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AU" sz="1400" i="0" dirty="0">
                <a:solidFill>
                  <a:srgbClr val="2C4D6C"/>
                </a:solidFill>
                <a:effectLst/>
                <a:latin typeface="Aptos SemiBold" panose="020F0502020204030204" pitchFamily="34" charset="0"/>
              </a:rPr>
              <a:t>ThaoTruong Art - Joyful Art Getaway </a:t>
            </a:r>
            <a:endParaRPr lang="en-AU" sz="1400" dirty="0">
              <a:effectLst/>
              <a:latin typeface="Aptos SemiBold" panose="020F0502020204030204" pitchFamily="34" charset="0"/>
            </a:endParaRPr>
          </a:p>
          <a:p>
            <a:pPr algn="ctr" rtl="0"/>
            <a:r>
              <a:rPr lang="en-AU" sz="1000" b="0" i="0" dirty="0">
                <a:solidFill>
                  <a:srgbClr val="2C4D6C"/>
                </a:solidFill>
                <a:effectLst/>
              </a:rPr>
              <a:t>*For display purpose only and may not be to scale</a:t>
            </a:r>
            <a:endParaRPr lang="en-AU" sz="1000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08A0BB-4817-F3D9-0BFD-F0CABB209CC3}"/>
              </a:ext>
            </a:extLst>
          </p:cNvPr>
          <p:cNvSpPr txBox="1"/>
          <p:nvPr/>
        </p:nvSpPr>
        <p:spPr>
          <a:xfrm>
            <a:off x="8848943" y="4111291"/>
            <a:ext cx="3447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Add all the text description for this art piece as above</a:t>
            </a:r>
          </a:p>
        </p:txBody>
      </p:sp>
      <p:pic>
        <p:nvPicPr>
          <p:cNvPr id="5" name="Picture 4" descr="A painting of a naked person&#10;&#10;AI-generated content may be incorrect.">
            <a:extLst>
              <a:ext uri="{FF2B5EF4-FFF2-40B4-BE49-F238E27FC236}">
                <a16:creationId xmlns:a16="http://schemas.microsoft.com/office/drawing/2014/main" id="{02151388-BDE8-1003-428D-DEA8845F4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664"/>
            <a:ext cx="3771049" cy="50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28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2D725943-006C-2B7B-381F-A185E866112E}"/>
              </a:ext>
            </a:extLst>
          </p:cNvPr>
          <p:cNvSpPr txBox="1"/>
          <p:nvPr/>
        </p:nvSpPr>
        <p:spPr>
          <a:xfrm>
            <a:off x="9051157" y="874559"/>
            <a:ext cx="38563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Women Figure #6</a:t>
            </a:r>
            <a:r>
              <a:rPr lang="en-AU" dirty="0"/>
              <a:t>– Acrylic on stretched canvas</a:t>
            </a:r>
          </a:p>
          <a:p>
            <a:r>
              <a:rPr lang="en-AU" dirty="0"/>
              <a:t>Size: 50x60x3cm</a:t>
            </a:r>
          </a:p>
          <a:p>
            <a:r>
              <a:rPr lang="en-AU" dirty="0"/>
              <a:t>Gloss varnish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AU$420.00</a:t>
            </a:r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7B1B2-0E1B-2C87-1F8B-D1B607B18CAB}"/>
              </a:ext>
            </a:extLst>
          </p:cNvPr>
          <p:cNvSpPr txBox="1"/>
          <p:nvPr/>
        </p:nvSpPr>
        <p:spPr>
          <a:xfrm>
            <a:off x="1876967" y="5537762"/>
            <a:ext cx="410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Photos for this page are #6, #6a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1C1F7B-84FF-420E-5D34-5F8303EBD759}"/>
              </a:ext>
            </a:extLst>
          </p:cNvPr>
          <p:cNvSpPr txBox="1"/>
          <p:nvPr/>
        </p:nvSpPr>
        <p:spPr>
          <a:xfrm>
            <a:off x="6921151" y="7843876"/>
            <a:ext cx="3247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AU" sz="1400" i="0" dirty="0">
                <a:solidFill>
                  <a:srgbClr val="2C4D6C"/>
                </a:solidFill>
                <a:effectLst/>
                <a:latin typeface="Aptos SemiBold" panose="020F0502020204030204" pitchFamily="34" charset="0"/>
              </a:rPr>
              <a:t>ThaoTruong Art - Joyful Art Getaway </a:t>
            </a:r>
            <a:endParaRPr lang="en-AU" sz="1400" dirty="0">
              <a:effectLst/>
              <a:latin typeface="Aptos SemiBold" panose="020F0502020204030204" pitchFamily="34" charset="0"/>
            </a:endParaRPr>
          </a:p>
          <a:p>
            <a:pPr algn="ctr" rtl="0"/>
            <a:r>
              <a:rPr lang="en-AU" sz="1000" b="0" i="0" dirty="0">
                <a:solidFill>
                  <a:srgbClr val="2C4D6C"/>
                </a:solidFill>
                <a:effectLst/>
              </a:rPr>
              <a:t>*For display purpose only and may not be to scale</a:t>
            </a:r>
            <a:endParaRPr lang="en-AU" sz="1000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08A0BB-4817-F3D9-0BFD-F0CABB209CC3}"/>
              </a:ext>
            </a:extLst>
          </p:cNvPr>
          <p:cNvSpPr txBox="1"/>
          <p:nvPr/>
        </p:nvSpPr>
        <p:spPr>
          <a:xfrm>
            <a:off x="8544677" y="3429000"/>
            <a:ext cx="3447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Add all the text description for this art piece as above</a:t>
            </a:r>
          </a:p>
        </p:txBody>
      </p:sp>
      <p:pic>
        <p:nvPicPr>
          <p:cNvPr id="4" name="Picture 3" descr="A painting of a person&#10;&#10;AI-generated content may be incorrect.">
            <a:extLst>
              <a:ext uri="{FF2B5EF4-FFF2-40B4-BE49-F238E27FC236}">
                <a16:creationId xmlns:a16="http://schemas.microsoft.com/office/drawing/2014/main" id="{0AB289E0-B2B7-8E41-31D9-8CAAF1B61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01285" cy="4807974"/>
          </a:xfrm>
          <a:prstGeom prst="rect">
            <a:avLst/>
          </a:prstGeom>
        </p:spPr>
      </p:pic>
      <p:pic>
        <p:nvPicPr>
          <p:cNvPr id="8" name="Picture 7" descr="A painting of a person's body&#10;&#10;AI-generated content may be incorrect.">
            <a:extLst>
              <a:ext uri="{FF2B5EF4-FFF2-40B4-BE49-F238E27FC236}">
                <a16:creationId xmlns:a16="http://schemas.microsoft.com/office/drawing/2014/main" id="{B3E73D15-27F7-0BB6-C8E4-835479BD3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843" y="0"/>
            <a:ext cx="3864222" cy="48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07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3709595-deb9-4ceb-bf06-8305974a2062}" enabled="1" method="Standard" siteId="{cb356782-ad9a-47fb-878b-7ebceb85b86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440</Words>
  <Application>Microsoft Office PowerPoint</Application>
  <PresentationFormat>Widescreen</PresentationFormat>
  <Paragraphs>89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Aptos SemiBold</vt:lpstr>
      <vt:lpstr>Arial</vt:lpstr>
      <vt:lpstr>Calibri</vt:lpstr>
      <vt:lpstr>Cavolini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Thao Truong</dc:creator>
  <cp:lastModifiedBy>Thao Truong</cp:lastModifiedBy>
  <cp:revision>26</cp:revision>
  <dcterms:created xsi:type="dcterms:W3CDTF">2025-03-02T04:07:30Z</dcterms:created>
  <dcterms:modified xsi:type="dcterms:W3CDTF">2025-05-19T06:37:41Z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OFFICIAL</vt:lpwstr>
  </property>
</Properties>
</file>